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9E2734-58E1-D5AA-7974-7357C27196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3264CE-508E-6D8C-CDCA-658D693AA9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9E2C4E-AFE6-A2EA-DE5D-155731F2A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612311-B4DA-61EA-1C26-D2F17703B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8BB269-5F7F-66AF-624F-163433C38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366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E775D1-E138-3502-040D-92D6788D5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CC87D99-32B1-13C3-EF4F-755FF4A2E9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516EE7-15BF-E127-D4A3-6F6EF7DA9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6EC210-2B1A-1E69-98CC-B9B30697A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363502-F2E2-E13E-57CB-316FDDAAC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887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5B55562-A15E-5D59-1C19-28CDEA20E1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2E5CCB-6DD5-4B6C-008A-6984A81E09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2C3FD4-E833-CF45-7EDD-05A84400F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787907-C325-9AA8-4CD1-1E28ED0F8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9F22AC-167A-A9BB-0BD7-3B9CBB448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039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833926-93AC-6F0D-9DFE-1D0FC4A8B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6FD88C-4C78-1EE2-7764-C4629B270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1D29B8-65C9-6BBD-62B8-276C0DDEE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2F77EC-641D-62BB-0CDF-AB25D6B47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2D626E-5930-A850-03C0-F63156E62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3608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12534E-3A79-0E0E-A152-45EF783BC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F4555D-7609-D693-5152-FF1993C4BE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748EFC-D2DB-F1D6-BA0E-4A6DA1EA6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041762-2C5F-0831-BA8F-A0005445B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1CAB9B-99E5-E909-BBBB-7A9DB5E16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7452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2638D4-CD8D-199A-4968-07769B50C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9241BB-2547-F0FB-B61F-AB92ECAFA9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5B6B92-F5DB-D844-3E1B-8162F2D8AA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F55C39-9786-C493-5B48-04977A4CC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23D906-A746-8B29-56CF-1CFEFEC94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5A08C00-E1E6-3445-9FCC-CB2CD1C49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5730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01B25E-FEFF-2E5A-F2A0-3A78A3447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D291E4-9FE7-8158-B96F-D326C4459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5DE3BA7-C23A-8CF2-F83B-9BBF81F1BC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FF5C6BD-5454-7060-A6C2-9DCAFFA56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E5207C-BFCD-D102-3B49-E7ABDA2EB8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61FFBE6-F428-28D7-D965-A0B1E28D4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1F0939D-D2D1-1529-66CA-B48A1EAB3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8BD7DB8-1D39-5E28-C0FC-3A248CDF2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712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4E00A0-B66B-53FD-531A-8C8A4C546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56134B2-04CF-78EA-4AFF-3F6CB3B30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0E7CFF4-07F5-82B5-D977-DFAC2CEAB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28D4E2-9BDE-67E8-96F3-227342A1C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0539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5D1963A-BF81-162A-5FDB-3AB24FB38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216CEF-FA87-8894-F033-77B60C71A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4F6A8B9-7AC6-D03E-A94E-1CF975D92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1047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F80FBA-B4E2-E82E-1D00-8A44D7B65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22E31-A934-8ADA-6C46-3CA2B8C68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48C9FFD-C97D-D7DE-470A-EB894EA815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F3A9F4D-E1CF-0B56-BD57-0EED9E00B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7BDB6C-6460-D6D3-341E-10000A23A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AE3385-D8DD-BD72-AA7F-23CE8A64C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475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2BB390-25C1-8012-0E10-67D4FBA68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26AC7EA-D72E-6DDC-93CC-BC67CC2DB0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C10508-0B97-ABB4-D73A-B30C009A9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E95141-B0E1-2E8D-725A-E269ADCFF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FB19FB-A742-90AE-CB7A-E13686435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A86484-ED69-3E5A-5D6D-46A4DB66E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956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76FBD1D-94AF-EE3E-BF5A-2FD9A4B39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8A0610-D3C4-E614-D266-CFA7C0CD3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72C277-CD0E-407C-12C9-75801C5C8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676998-83E5-4E7E-88AA-829AEC575805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110715-8D73-586C-30C2-B0252C9395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336DE5-0888-6C29-DF8E-FBFE7A91C5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58CE48-B89A-41C0-8A2A-55B79595872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8772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보라색, 바이올렛색, 마젠타, 스크린샷이(가) 표시된 사진&#10;&#10;자동 생성된 설명">
            <a:extLst>
              <a:ext uri="{FF2B5EF4-FFF2-40B4-BE49-F238E27FC236}">
                <a16:creationId xmlns:a16="http://schemas.microsoft.com/office/drawing/2014/main" id="{CF657611-0272-3B7B-A609-4D8CFCE318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884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797DA56F-4688-AA0B-AE6E-83F83A8E3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940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텍스트, 스크린샷, 컴퓨터, 키보드이(가) 표시된 사진&#10;&#10;자동 생성된 설명">
            <a:extLst>
              <a:ext uri="{FF2B5EF4-FFF2-40B4-BE49-F238E27FC236}">
                <a16:creationId xmlns:a16="http://schemas.microsoft.com/office/drawing/2014/main" id="{3E173096-AA42-0C06-58F9-6EE8337F87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78" r="962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053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만화 영화, 애니메이션, 소설, 가상의 캐릭터이(가) 표시된 사진&#10;&#10;자동 생성된 설명">
            <a:extLst>
              <a:ext uri="{FF2B5EF4-FFF2-40B4-BE49-F238E27FC236}">
                <a16:creationId xmlns:a16="http://schemas.microsoft.com/office/drawing/2014/main" id="{569D686F-01A3-7E6A-4433-602544D6EB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695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와이드스크린</PresentationFormat>
  <Paragraphs>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이병욱(2022184027)</dc:creator>
  <cp:lastModifiedBy>이병욱(2022184027)</cp:lastModifiedBy>
  <cp:revision>1</cp:revision>
  <dcterms:created xsi:type="dcterms:W3CDTF">2023-06-11T14:47:07Z</dcterms:created>
  <dcterms:modified xsi:type="dcterms:W3CDTF">2023-06-11T14:49:19Z</dcterms:modified>
</cp:coreProperties>
</file>

<file path=docProps/thumbnail.jpeg>
</file>